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257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9" r:id="rId32"/>
    <p:sldId id="286" r:id="rId33"/>
    <p:sldId id="287" r:id="rId34"/>
    <p:sldId id="290" r:id="rId35"/>
    <p:sldId id="288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9" r:id="rId44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9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32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6A5AD-896D-4E5C-B9FC-A7BDC839EF02}" type="datetimeFigureOut">
              <a:rPr lang="fa-IR" smtClean="0"/>
              <a:t>21/02/1443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BEC99-DF20-4EA0-9B24-7CD10307E1D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88561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6A5AD-896D-4E5C-B9FC-A7BDC839EF02}" type="datetimeFigureOut">
              <a:rPr lang="fa-IR" smtClean="0"/>
              <a:t>21/02/1443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BEC99-DF20-4EA0-9B24-7CD10307E1D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32068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6A5AD-896D-4E5C-B9FC-A7BDC839EF02}" type="datetimeFigureOut">
              <a:rPr lang="fa-IR" smtClean="0"/>
              <a:t>21/02/1443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BEC99-DF20-4EA0-9B24-7CD10307E1D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6448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6A5AD-896D-4E5C-B9FC-A7BDC839EF02}" type="datetimeFigureOut">
              <a:rPr lang="fa-IR" smtClean="0"/>
              <a:t>21/02/1443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BEC99-DF20-4EA0-9B24-7CD10307E1D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66394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6A5AD-896D-4E5C-B9FC-A7BDC839EF02}" type="datetimeFigureOut">
              <a:rPr lang="fa-IR" smtClean="0"/>
              <a:t>21/02/1443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BEC99-DF20-4EA0-9B24-7CD10307E1D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03874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6A5AD-896D-4E5C-B9FC-A7BDC839EF02}" type="datetimeFigureOut">
              <a:rPr lang="fa-IR" smtClean="0"/>
              <a:t>21/02/1443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BEC99-DF20-4EA0-9B24-7CD10307E1D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0811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6A5AD-896D-4E5C-B9FC-A7BDC839EF02}" type="datetimeFigureOut">
              <a:rPr lang="fa-IR" smtClean="0"/>
              <a:t>21/02/1443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BEC99-DF20-4EA0-9B24-7CD10307E1D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4723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6A5AD-896D-4E5C-B9FC-A7BDC839EF02}" type="datetimeFigureOut">
              <a:rPr lang="fa-IR" smtClean="0"/>
              <a:t>21/02/1443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BEC99-DF20-4EA0-9B24-7CD10307E1D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45410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6A5AD-896D-4E5C-B9FC-A7BDC839EF02}" type="datetimeFigureOut">
              <a:rPr lang="fa-IR" smtClean="0"/>
              <a:t>21/02/1443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BEC99-DF20-4EA0-9B24-7CD10307E1D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38700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6A5AD-896D-4E5C-B9FC-A7BDC839EF02}" type="datetimeFigureOut">
              <a:rPr lang="fa-IR" smtClean="0"/>
              <a:t>21/02/1443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BEC99-DF20-4EA0-9B24-7CD10307E1D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96750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6A5AD-896D-4E5C-B9FC-A7BDC839EF02}" type="datetimeFigureOut">
              <a:rPr lang="fa-IR" smtClean="0"/>
              <a:t>21/02/1443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BEC99-DF20-4EA0-9B24-7CD10307E1D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28745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6A5AD-896D-4E5C-B9FC-A7BDC839EF02}" type="datetimeFigureOut">
              <a:rPr lang="fa-IR" smtClean="0"/>
              <a:t>21/02/1443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BEC99-DF20-4EA0-9B24-7CD10307E1D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9805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bto.ir/" TargetMode="External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4800" b="1" dirty="0" smtClean="0">
                <a:cs typeface="B Badr" panose="00000400000000000000" pitchFamily="2" charset="-78"/>
              </a:rPr>
              <a:t>مستندات و فرم های هموویژیلانس</a:t>
            </a:r>
            <a:endParaRPr lang="fa-IR" sz="4800" b="1" dirty="0">
              <a:cs typeface="B Badr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6080" y="1405352"/>
            <a:ext cx="6327647" cy="5452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229" y="2780663"/>
            <a:ext cx="1079542" cy="12966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6367" y="1313567"/>
            <a:ext cx="2442853" cy="29341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780" y="1313567"/>
            <a:ext cx="2266807" cy="267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33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137" y="132277"/>
            <a:ext cx="6814788" cy="655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6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0788" y="139078"/>
            <a:ext cx="4514204" cy="637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5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2155"/>
          </a:xfrm>
        </p:spPr>
        <p:txBody>
          <a:bodyPr/>
          <a:lstStyle/>
          <a:p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015" y="2584704"/>
            <a:ext cx="11605457" cy="18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8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030" y="2581060"/>
            <a:ext cx="11855322" cy="194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6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08" y="2877312"/>
            <a:ext cx="10928908" cy="177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23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3061" y="2389632"/>
            <a:ext cx="11157437" cy="30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34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225" y="2560320"/>
            <a:ext cx="11500061" cy="287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7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633472"/>
            <a:ext cx="11682984" cy="6770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480" y="3732894"/>
            <a:ext cx="9606721" cy="12087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6264" y="5257679"/>
            <a:ext cx="8046720" cy="117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7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6608" y="2633472"/>
            <a:ext cx="8229729" cy="284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6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120" y="2670048"/>
            <a:ext cx="11152558" cy="209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296" y="181775"/>
            <a:ext cx="4556357" cy="654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6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0116" y="2609088"/>
            <a:ext cx="11002543" cy="224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3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794504" cy="5816219"/>
          </a:xfrm>
        </p:spPr>
        <p:txBody>
          <a:bodyPr/>
          <a:lstStyle/>
          <a:p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71489" y="365125"/>
            <a:ext cx="4440076" cy="648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9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84" y="365125"/>
            <a:ext cx="10719816" cy="14605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8640" y="1475232"/>
            <a:ext cx="10899648" cy="513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6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9808" y="2950464"/>
            <a:ext cx="11018392" cy="166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66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9576" y="1377696"/>
            <a:ext cx="9643173" cy="492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632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088" y="411353"/>
            <a:ext cx="9321264" cy="401563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58649" y="1847001"/>
            <a:ext cx="5779801" cy="341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8649" y="3222636"/>
            <a:ext cx="5914703" cy="4959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8649" y="4449044"/>
            <a:ext cx="5779801" cy="41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4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952" y="365125"/>
            <a:ext cx="3011424" cy="5621147"/>
          </a:xfrm>
        </p:spPr>
        <p:txBody>
          <a:bodyPr/>
          <a:lstStyle/>
          <a:p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5734" y="536448"/>
            <a:ext cx="8316028" cy="581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52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990088" cy="1325563"/>
          </a:xfrm>
        </p:spPr>
        <p:txBody>
          <a:bodyPr/>
          <a:lstStyle/>
          <a:p>
            <a:endParaRPr lang="fa-I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3762" y="329122"/>
            <a:ext cx="7798184" cy="623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752" y="158496"/>
            <a:ext cx="6498336" cy="13544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620" y="1512991"/>
            <a:ext cx="6505858" cy="5257761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48640" y="365125"/>
            <a:ext cx="3913632" cy="6011291"/>
          </a:xfrm>
        </p:spPr>
        <p:txBody>
          <a:bodyPr/>
          <a:lstStyle/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6653379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648" y="365125"/>
            <a:ext cx="2682240" cy="5986907"/>
          </a:xfrm>
        </p:spPr>
        <p:txBody>
          <a:bodyPr/>
          <a:lstStyle/>
          <a:p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4033" y="865631"/>
            <a:ext cx="8887968" cy="499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20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28" y="1354591"/>
            <a:ext cx="11294542" cy="431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99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" y="402336"/>
            <a:ext cx="3002280" cy="5644896"/>
          </a:xfrm>
        </p:spPr>
        <p:txBody>
          <a:bodyPr/>
          <a:lstStyle/>
          <a:p>
            <a:endParaRPr lang="fa-IR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1326" y="1877568"/>
            <a:ext cx="8273078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0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072" y="365125"/>
            <a:ext cx="3230880" cy="5811838"/>
          </a:xfrm>
        </p:spPr>
        <p:txBody>
          <a:bodyPr/>
          <a:lstStyle/>
          <a:p>
            <a:endParaRPr lang="fa-I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2508" y="207264"/>
            <a:ext cx="8751472" cy="59696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72" y="6176963"/>
            <a:ext cx="11858908" cy="52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234184" cy="5974715"/>
          </a:xfrm>
        </p:spPr>
        <p:txBody>
          <a:bodyPr/>
          <a:lstStyle/>
          <a:p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2853" y="134112"/>
            <a:ext cx="6941065" cy="652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1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4288" y="109728"/>
            <a:ext cx="8113895" cy="650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2851" y="1989821"/>
            <a:ext cx="6945949" cy="416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425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7499"/>
          </a:xfrm>
        </p:spPr>
        <p:txBody>
          <a:bodyPr/>
          <a:lstStyle/>
          <a:p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3623" y="1865376"/>
            <a:ext cx="9142662" cy="443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8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4640" y="130054"/>
            <a:ext cx="4803648" cy="6622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415" y="130054"/>
            <a:ext cx="4334850" cy="664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4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1285"/>
            <a:ext cx="10515600" cy="463931"/>
          </a:xfrm>
        </p:spPr>
        <p:txBody>
          <a:bodyPr>
            <a:normAutofit fontScale="90000"/>
          </a:bodyPr>
          <a:lstStyle/>
          <a:p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8368" y="792480"/>
            <a:ext cx="11289792" cy="2215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68" y="3593221"/>
            <a:ext cx="11208452" cy="300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9586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15" y="524256"/>
            <a:ext cx="11772439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8613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365125"/>
            <a:ext cx="1901952" cy="5828411"/>
          </a:xfrm>
        </p:spPr>
        <p:txBody>
          <a:bodyPr/>
          <a:lstStyle/>
          <a:p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9326" y="646176"/>
            <a:ext cx="9748505" cy="554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566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521" y="382832"/>
            <a:ext cx="6304759" cy="590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30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145" y="352933"/>
            <a:ext cx="3828288" cy="5645531"/>
          </a:xfrm>
        </p:spPr>
        <p:txBody>
          <a:bodyPr/>
          <a:lstStyle/>
          <a:p>
            <a:endParaRPr lang="fa-I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505" y="1534551"/>
            <a:ext cx="7392645" cy="328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9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224"/>
            <a:ext cx="12057888" cy="14690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25" y="2621280"/>
            <a:ext cx="11750707" cy="229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337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19816" cy="1512443"/>
          </a:xfrm>
        </p:spPr>
        <p:txBody>
          <a:bodyPr/>
          <a:lstStyle/>
          <a:p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96" y="2572512"/>
            <a:ext cx="11767104" cy="302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739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320" y="118922"/>
            <a:ext cx="5336736" cy="6739078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621792" y="118922"/>
            <a:ext cx="4272153" cy="5916118"/>
          </a:xfrm>
        </p:spPr>
        <p:txBody>
          <a:bodyPr>
            <a:normAutofit/>
          </a:bodyPr>
          <a:lstStyle/>
          <a:p>
            <a:pPr algn="ctr"/>
            <a:endParaRPr lang="en-US" sz="2800" b="1" dirty="0" smtClean="0">
              <a:solidFill>
                <a:srgbClr val="FF0000"/>
              </a:solidFill>
              <a:hlinkClick r:id="rId3"/>
            </a:endParaRPr>
          </a:p>
          <a:p>
            <a:pPr algn="ctr"/>
            <a:endParaRPr lang="en-US" sz="2800" b="1" dirty="0" smtClean="0">
              <a:solidFill>
                <a:srgbClr val="FF0000"/>
              </a:solidFill>
              <a:hlinkClick r:id="rId3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hlinkClick r:id="rId3"/>
              </a:rPr>
              <a:t>WWW.IBTO.IR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fa-IR" sz="1800" dirty="0" smtClean="0">
                <a:solidFill>
                  <a:srgbClr val="FF0000"/>
                </a:solidFill>
                <a:cs typeface="B Titr" panose="00000700000000000000" pitchFamily="2" charset="-78"/>
              </a:rPr>
              <a:t>بخش های فنی و تخصصی</a:t>
            </a:r>
          </a:p>
          <a:p>
            <a:pPr algn="ctr"/>
            <a:endParaRPr lang="fa-IR" dirty="0" smtClean="0">
              <a:solidFill>
                <a:srgbClr val="FF0000"/>
              </a:solidFill>
              <a:cs typeface="B Badr" panose="00000400000000000000" pitchFamily="2" charset="-78"/>
            </a:endParaRPr>
          </a:p>
          <a:p>
            <a:pPr algn="ctr"/>
            <a:r>
              <a:rPr lang="fa-IR" dirty="0" smtClean="0">
                <a:solidFill>
                  <a:srgbClr val="FF0000"/>
                </a:solidFill>
                <a:cs typeface="B Badr" panose="00000400000000000000" pitchFamily="2" charset="-78"/>
              </a:rPr>
              <a:t>  </a:t>
            </a:r>
          </a:p>
          <a:p>
            <a:pPr algn="ctr"/>
            <a:r>
              <a:rPr lang="fa-IR" sz="1800" dirty="0" smtClean="0">
                <a:solidFill>
                  <a:srgbClr val="FF0000"/>
                </a:solidFill>
                <a:cs typeface="B Titr" panose="00000700000000000000" pitchFamily="2" charset="-78"/>
              </a:rPr>
              <a:t>هموویژیلانس</a:t>
            </a:r>
            <a:endParaRPr lang="fa-IR" sz="1800" dirty="0">
              <a:solidFill>
                <a:srgbClr val="FF0000"/>
              </a:solidFill>
              <a:cs typeface="B Titr" panose="00000700000000000000" pitchFamily="2" charset="-78"/>
            </a:endParaRPr>
          </a:p>
          <a:p>
            <a:pPr algn="ctr"/>
            <a:endParaRPr lang="fa-IR" dirty="0" smtClean="0">
              <a:solidFill>
                <a:srgbClr val="FF0000"/>
              </a:solidFill>
              <a:cs typeface="B Badr" panose="00000400000000000000" pitchFamily="2" charset="-78"/>
            </a:endParaRPr>
          </a:p>
          <a:p>
            <a:pPr algn="ctr"/>
            <a:endParaRPr lang="fa-IR" dirty="0">
              <a:solidFill>
                <a:srgbClr val="FF0000"/>
              </a:solidFill>
              <a:cs typeface="B Badr" panose="00000400000000000000" pitchFamily="2" charset="-78"/>
            </a:endParaRPr>
          </a:p>
          <a:p>
            <a:pPr algn="ctr"/>
            <a:endParaRPr lang="fa-IR" dirty="0" smtClean="0">
              <a:solidFill>
                <a:srgbClr val="FF0000"/>
              </a:solidFill>
              <a:cs typeface="B Titr" panose="00000700000000000000" pitchFamily="2" charset="-78"/>
            </a:endParaRPr>
          </a:p>
          <a:p>
            <a:pPr algn="ctr"/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((مطالب علمی و آموزشی))</a:t>
            </a:r>
          </a:p>
          <a:p>
            <a:pPr algn="ctr"/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(( انتشارات))</a:t>
            </a:r>
          </a:p>
        </p:txBody>
      </p:sp>
      <p:sp>
        <p:nvSpPr>
          <p:cNvPr id="8" name="Down Arrow 7"/>
          <p:cNvSpPr/>
          <p:nvPr/>
        </p:nvSpPr>
        <p:spPr>
          <a:xfrm>
            <a:off x="2507932" y="1755648"/>
            <a:ext cx="557212" cy="45110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" name="Down Arrow 8"/>
          <p:cNvSpPr/>
          <p:nvPr/>
        </p:nvSpPr>
        <p:spPr>
          <a:xfrm>
            <a:off x="2507932" y="2839237"/>
            <a:ext cx="585216" cy="47548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Down Arrow 9"/>
          <p:cNvSpPr/>
          <p:nvPr/>
        </p:nvSpPr>
        <p:spPr>
          <a:xfrm>
            <a:off x="2493930" y="3947210"/>
            <a:ext cx="585216" cy="597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69026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698" y="2170177"/>
            <a:ext cx="9729896" cy="237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7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599" y="353569"/>
            <a:ext cx="4381745" cy="641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5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688" y="926593"/>
            <a:ext cx="9301527" cy="475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0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790" y="902208"/>
            <a:ext cx="10900774" cy="479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0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209" y="816864"/>
            <a:ext cx="10218070" cy="531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40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22</Words>
  <Application>Microsoft Office PowerPoint</Application>
  <PresentationFormat>Widescreen</PresentationFormat>
  <Paragraphs>15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B Badr</vt:lpstr>
      <vt:lpstr>B Titr</vt:lpstr>
      <vt:lpstr>Calibri</vt:lpstr>
      <vt:lpstr>Calibri Light</vt:lpstr>
      <vt:lpstr>Times New Roman</vt:lpstr>
      <vt:lpstr>Office Theme</vt:lpstr>
      <vt:lpstr>مستندات و فرم های هموویژیلانس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Ebrahim Taghian</dc:creator>
  <cp:lastModifiedBy>Ebrahim Taghian</cp:lastModifiedBy>
  <cp:revision>33</cp:revision>
  <dcterms:created xsi:type="dcterms:W3CDTF">2021-09-25T10:08:15Z</dcterms:created>
  <dcterms:modified xsi:type="dcterms:W3CDTF">2021-09-28T08:57:02Z</dcterms:modified>
</cp:coreProperties>
</file>